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5" r:id="rId7"/>
    <p:sldId id="11607" r:id="rId8"/>
    <p:sldId id="116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فتيات الكشافة يكسبن شارات في مجالات العلوم والتكنولوجيا والهندسة والرياضيات  - TryEngineering.org بدعم من IEEE">
            <a:extLst>
              <a:ext uri="{FF2B5EF4-FFF2-40B4-BE49-F238E27FC236}">
                <a16:creationId xmlns:a16="http://schemas.microsoft.com/office/drawing/2014/main" id="{B07FE8E9-C4F3-417F-981A-C9AC250FD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4" y="1809751"/>
            <a:ext cx="2747962" cy="2562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291F7D2-6575-443A-ACDE-A4D4EA735FFA}"/>
              </a:ext>
            </a:extLst>
          </p:cNvPr>
          <p:cNvSpPr/>
          <p:nvPr/>
        </p:nvSpPr>
        <p:spPr>
          <a:xfrm>
            <a:off x="3343276" y="967115"/>
            <a:ext cx="5286375" cy="5232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فرق الأنشطة </a:t>
            </a:r>
            <a:endParaRPr kumimoji="0" 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42A563-D0BC-4266-9FB3-30495C96360A}"/>
              </a:ext>
            </a:extLst>
          </p:cNvPr>
          <p:cNvSpPr/>
          <p:nvPr/>
        </p:nvSpPr>
        <p:spPr>
          <a:xfrm>
            <a:off x="595314" y="4877131"/>
            <a:ext cx="2747962" cy="5232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فرق الكشافة </a:t>
            </a:r>
            <a:endParaRPr kumimoji="0" 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8" name="Picture 4" descr="HSE - 🔵 &quot;الوصف الوظيفي لمختصي السلامة والصحة المهنية&quot; 📍هذه بعض المسميات  الوظيفية في مجال السلامة والصحة المهنية ومهامها ومسئولياتها. 📍 للعلم فقط  من الممكن جداً ان تزيد المهام والمسئوليات حسب المنشأة">
            <a:extLst>
              <a:ext uri="{FF2B5EF4-FFF2-40B4-BE49-F238E27FC236}">
                <a16:creationId xmlns:a16="http://schemas.microsoft.com/office/drawing/2014/main" id="{0533270E-6C8E-4800-91E9-B8D7E95BA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469" y="1924051"/>
            <a:ext cx="2947988" cy="24479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C58733A-3080-436D-AFA3-2599E894CC92}"/>
              </a:ext>
            </a:extLst>
          </p:cNvPr>
          <p:cNvSpPr/>
          <p:nvPr/>
        </p:nvSpPr>
        <p:spPr>
          <a:xfrm>
            <a:off x="4722019" y="4805695"/>
            <a:ext cx="2747962" cy="5232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فرق الأمن والسلامة </a:t>
            </a:r>
            <a:endParaRPr kumimoji="0" 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30" name="Picture 6" descr="فريق التعاون التطوعي - Voluntary Cooperation Team">
            <a:extLst>
              <a:ext uri="{FF2B5EF4-FFF2-40B4-BE49-F238E27FC236}">
                <a16:creationId xmlns:a16="http://schemas.microsoft.com/office/drawing/2014/main" id="{ABE30EA4-78D8-4B14-8DEC-86EC760A3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1845469"/>
            <a:ext cx="2747961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113C29E-92AE-4CEF-90A8-D6DE959E1AFE}"/>
              </a:ext>
            </a:extLst>
          </p:cNvPr>
          <p:cNvSpPr/>
          <p:nvPr/>
        </p:nvSpPr>
        <p:spPr>
          <a:xfrm>
            <a:off x="8629649" y="4877131"/>
            <a:ext cx="2747962" cy="5232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فريق لتعاون التطوعي</a:t>
            </a:r>
            <a:endParaRPr kumimoji="0" 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963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فتيات الكشافة يكسبن شارات في مجالات العلوم والتكنولوجيا والهندسة والرياضيات  - TryEngineering.org بدعم من IEEE">
            <a:extLst>
              <a:ext uri="{FF2B5EF4-FFF2-40B4-BE49-F238E27FC236}">
                <a16:creationId xmlns:a16="http://schemas.microsoft.com/office/drawing/2014/main" id="{B07FE8E9-C4F3-417F-981A-C9AC250FD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93" y="1457651"/>
            <a:ext cx="2402683" cy="16998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291F7D2-6575-443A-ACDE-A4D4EA735FFA}"/>
              </a:ext>
            </a:extLst>
          </p:cNvPr>
          <p:cNvSpPr/>
          <p:nvPr/>
        </p:nvSpPr>
        <p:spPr>
          <a:xfrm>
            <a:off x="3452812" y="528635"/>
            <a:ext cx="5286375" cy="5232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فرق الأنشطة </a:t>
            </a:r>
            <a:endParaRPr kumimoji="0" 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8" name="Picture 4" descr="HSE - 🔵 &quot;الوصف الوظيفي لمختصي السلامة والصحة المهنية&quot; 📍هذه بعض المسميات  الوظيفية في مجال السلامة والصحة المهنية ومهامها ومسئولياتها. 📍 للعلم فقط  من الممكن جداً ان تزيد المهام والمسئوليات حسب المنشأة">
            <a:extLst>
              <a:ext uri="{FF2B5EF4-FFF2-40B4-BE49-F238E27FC236}">
                <a16:creationId xmlns:a16="http://schemas.microsoft.com/office/drawing/2014/main" id="{0533270E-6C8E-4800-91E9-B8D7E95BA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485571"/>
            <a:ext cx="2402682" cy="16148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فريق التعاون التطوعي - Voluntary Cooperation Team">
            <a:extLst>
              <a:ext uri="{FF2B5EF4-FFF2-40B4-BE49-F238E27FC236}">
                <a16:creationId xmlns:a16="http://schemas.microsoft.com/office/drawing/2014/main" id="{ABE30EA4-78D8-4B14-8DEC-86EC760A3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1485571"/>
            <a:ext cx="2747961" cy="17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113C29E-92AE-4CEF-90A8-D6DE959E1AFE}"/>
              </a:ext>
            </a:extLst>
          </p:cNvPr>
          <p:cNvSpPr/>
          <p:nvPr/>
        </p:nvSpPr>
        <p:spPr>
          <a:xfrm>
            <a:off x="8739187" y="3559378"/>
            <a:ext cx="2747961" cy="276998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أهداف</a:t>
            </a:r>
            <a:r>
              <a:rPr kumimoji="0" lang="ar-AE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 الفريق :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lang="ar-AE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-</a:t>
            </a:r>
            <a:r>
              <a:rPr lang="ar-AE" b="1" i="0" dirty="0">
                <a:solidFill>
                  <a:srgbClr val="202124"/>
                </a:solidFill>
                <a:effectLst/>
                <a:latin typeface="Helvetica Neue"/>
              </a:rPr>
              <a:t>خدمة الآخرين ومساعدتهم.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lang="ar-AE" b="1" i="0" dirty="0">
                <a:solidFill>
                  <a:srgbClr val="202124"/>
                </a:solidFill>
                <a:effectLst/>
                <a:latin typeface="Helvetica Neue"/>
              </a:rPr>
              <a:t>كسب الخبرة من لاختلاط بالمجتمع.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lang="ar-AE" b="1" i="0" dirty="0">
                <a:solidFill>
                  <a:srgbClr val="202124"/>
                </a:solidFill>
                <a:effectLst/>
                <a:latin typeface="Helvetica Neue"/>
              </a:rPr>
              <a:t>استثمار الوقت فيما يفيد.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lang="ar-AE" b="1" i="0" dirty="0">
                <a:solidFill>
                  <a:srgbClr val="202124"/>
                </a:solidFill>
                <a:effectLst/>
                <a:latin typeface="Helvetica Neue"/>
              </a:rPr>
              <a:t>المساهمة في بناء الوطن.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lang="ar-AE" b="1" i="0" dirty="0">
                <a:solidFill>
                  <a:srgbClr val="202124"/>
                </a:solidFill>
                <a:effectLst/>
                <a:latin typeface="Helvetica Neue"/>
              </a:rPr>
              <a:t>ترسيخ مفهوم المشاركة.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lang="ar-AE" b="1" i="0" dirty="0">
                <a:solidFill>
                  <a:srgbClr val="202124"/>
                </a:solidFill>
                <a:effectLst/>
                <a:latin typeface="Helvetica Neue"/>
              </a:rPr>
              <a:t>رفع قيمة العمل دون مقابل مادي.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495564-22FA-4E2A-901D-F2E80F9F6848}"/>
              </a:ext>
            </a:extLst>
          </p:cNvPr>
          <p:cNvSpPr/>
          <p:nvPr/>
        </p:nvSpPr>
        <p:spPr>
          <a:xfrm>
            <a:off x="4885135" y="3521046"/>
            <a:ext cx="2747961" cy="135421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أهداف</a:t>
            </a:r>
            <a:r>
              <a:rPr kumimoji="0" lang="ar-AE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 الفريق :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kumimoji="0" lang="ar-AE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الحرص عل نشر الوعي الكافي 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lang="ar-A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عمل منشورات إرشادية </a:t>
            </a:r>
          </a:p>
          <a:p>
            <a:pPr algn="r">
              <a:buFont typeface="Arial" panose="020B0604020202020204" pitchFamily="34" charset="0"/>
              <a:buChar char="•"/>
            </a:pPr>
            <a:r>
              <a:rPr kumimoji="0" lang="ar-AE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المشاكة في خطة الإخلاء </a:t>
            </a:r>
            <a:endParaRPr kumimoji="0" lang="en-US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123BA6-7FF9-4266-AB2E-B8C3BB91378F}"/>
              </a:ext>
            </a:extLst>
          </p:cNvPr>
          <p:cNvSpPr/>
          <p:nvPr/>
        </p:nvSpPr>
        <p:spPr>
          <a:xfrm>
            <a:off x="1031083" y="3533731"/>
            <a:ext cx="2747961" cy="19082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أهداف</a:t>
            </a:r>
            <a:r>
              <a:rPr kumimoji="0" lang="ar-AE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 الفريق :</a:t>
            </a: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التوجية </a:t>
            </a: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التعليم المستمر </a:t>
            </a: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النظام </a:t>
            </a: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التعاون </a:t>
            </a: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تقديم </a:t>
            </a:r>
            <a:r>
              <a:rPr lang="ar-A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الخدمات</a:t>
            </a:r>
            <a:endParaRPr kumimoji="0" lang="en-US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638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فتيات الكشافة يكسبن شارات في مجالات العلوم والتكنولوجيا والهندسة والرياضيات  - TryEngineering.org بدعم من IEEE">
            <a:extLst>
              <a:ext uri="{FF2B5EF4-FFF2-40B4-BE49-F238E27FC236}">
                <a16:creationId xmlns:a16="http://schemas.microsoft.com/office/drawing/2014/main" id="{B07FE8E9-C4F3-417F-981A-C9AC250FD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93" y="1457651"/>
            <a:ext cx="2402683" cy="16998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291F7D2-6575-443A-ACDE-A4D4EA735FFA}"/>
              </a:ext>
            </a:extLst>
          </p:cNvPr>
          <p:cNvSpPr/>
          <p:nvPr/>
        </p:nvSpPr>
        <p:spPr>
          <a:xfrm>
            <a:off x="3452812" y="528635"/>
            <a:ext cx="5286375" cy="5232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فرق الأنشطة </a:t>
            </a:r>
            <a:endParaRPr kumimoji="0" 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8" name="Picture 4" descr="HSE - 🔵 &quot;الوصف الوظيفي لمختصي السلامة والصحة المهنية&quot; 📍هذه بعض المسميات  الوظيفية في مجال السلامة والصحة المهنية ومهامها ومسئولياتها. 📍 للعلم فقط  من الممكن جداً ان تزيد المهام والمسئوليات حسب المنشأة">
            <a:extLst>
              <a:ext uri="{FF2B5EF4-FFF2-40B4-BE49-F238E27FC236}">
                <a16:creationId xmlns:a16="http://schemas.microsoft.com/office/drawing/2014/main" id="{0533270E-6C8E-4800-91E9-B8D7E95BA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485571"/>
            <a:ext cx="2402682" cy="16148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فريق التعاون التطوعي - Voluntary Cooperation Team">
            <a:extLst>
              <a:ext uri="{FF2B5EF4-FFF2-40B4-BE49-F238E27FC236}">
                <a16:creationId xmlns:a16="http://schemas.microsoft.com/office/drawing/2014/main" id="{ABE30EA4-78D8-4B14-8DEC-86EC760A3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1485571"/>
            <a:ext cx="2747961" cy="17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495564-22FA-4E2A-901D-F2E80F9F6848}"/>
              </a:ext>
            </a:extLst>
          </p:cNvPr>
          <p:cNvSpPr/>
          <p:nvPr/>
        </p:nvSpPr>
        <p:spPr>
          <a:xfrm>
            <a:off x="4885135" y="3597991"/>
            <a:ext cx="2747961" cy="120032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مهام الفرق :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1- قائد الفريق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2- جماعة التنظيم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3-جماعة التوعية الإرشادية </a:t>
            </a:r>
            <a:endParaRPr kumimoji="0" lang="en-US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624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12747</TotalTime>
  <Words>96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Neue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28</cp:revision>
  <dcterms:created xsi:type="dcterms:W3CDTF">2023-05-01T10:02:06Z</dcterms:created>
  <dcterms:modified xsi:type="dcterms:W3CDTF">2024-01-23T04:12:52Z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